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1.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5" name="Shape 145"/>
        <p:cNvGrpSpPr/>
        <p:nvPr/>
      </p:nvGrpSpPr>
      <p:grpSpPr>
        <a:xfrm>
          <a:off y="0" x="0"/>
          <a:ext cy="0" cx="0"/>
          <a:chOff y="0" x="0"/>
          <a:chExt cy="0" cx="0"/>
        </a:xfrm>
      </p:grpSpPr>
      <p:sp>
        <p:nvSpPr>
          <p:cNvPr id="146" name="Shape 14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7" name="Shape 14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3" name="Shape 12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9" name="Shape 12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35" name="Shape 13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41" name="Shape 1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9" name="Shape 59"/>
        <p:cNvGrpSpPr/>
        <p:nvPr/>
      </p:nvGrpSpPr>
      <p:grpSpPr>
        <a:xfrm>
          <a:off y="0" x="0"/>
          <a:ext cy="0" cx="0"/>
          <a:chOff y="0" x="0"/>
          <a:chExt cy="0" cx="0"/>
        </a:xfrm>
      </p:grpSpPr>
      <p:grpSp>
        <p:nvGrpSpPr>
          <p:cNvPr id="60" name="Shape 60"/>
          <p:cNvGrpSpPr/>
          <p:nvPr/>
        </p:nvGrpSpPr>
        <p:grpSpPr>
          <a:xfrm>
            <a:off y="1000670" x="-11"/>
            <a:ext cy="3087224" cx="7314320"/>
            <a:chOff y="1378676" x="-11"/>
            <a:chExt cy="4116299" cx="7314320"/>
          </a:xfrm>
        </p:grpSpPr>
        <p:sp>
          <p:nvSpPr>
            <p:cNvPr id="61" name="Shape 61"/>
            <p:cNvSpPr/>
            <p:nvPr/>
          </p:nvSpPr>
          <p:spPr>
            <a:xfrm flipH="1">
              <a:off y="1378676" x="-11"/>
              <a:ext cy="4116299" cx="187800"/>
            </a:xfrm>
            <a:prstGeom prst="rect">
              <a:avLst/>
            </a:prstGeom>
            <a:solidFill>
              <a:schemeClr val="accent2"/>
            </a:solidFill>
            <a:ln>
              <a:noFill/>
            </a:ln>
          </p:spPr>
          <p:txBody>
            <a:bodyPr bIns="45700" rIns="91425" lIns="91425" tIns="45700" anchor="ctr" anchorCtr="0">
              <a:noAutofit/>
            </a:bodyPr>
            <a:lstStyle/>
            <a:p/>
          </p:txBody>
        </p:sp>
        <p:sp>
          <p:nvSpPr>
            <p:cNvPr id="62" name="Shape 62"/>
            <p:cNvSpPr/>
            <p:nvPr/>
          </p:nvSpPr>
          <p:spPr>
            <a:xfrm flipH="1">
              <a:off y="1378676" x="187809"/>
              <a:ext cy="4116299" cx="7126499"/>
            </a:xfrm>
            <a:prstGeom prst="rect">
              <a:avLst/>
            </a:prstGeom>
            <a:solidFill>
              <a:srgbClr val="0F243E"/>
            </a:solidFill>
            <a:ln>
              <a:noFill/>
            </a:ln>
          </p:spPr>
          <p:txBody>
            <a:bodyPr bIns="45700" rIns="91425" lIns="91425" tIns="45700" anchor="ctr" anchorCtr="0">
              <a:noAutofit/>
            </a:bodyPr>
            <a:lstStyle/>
            <a:p/>
          </p:txBody>
        </p:sp>
      </p:grpSp>
      <p:sp>
        <p:nvSpPr>
          <p:cNvPr id="63" name="Shape 63"/>
          <p:cNvSpPr txBox="1"/>
          <p:nvPr>
            <p:ph type="ctrTitle"/>
          </p:nvPr>
        </p:nvSpPr>
        <p:spPr>
          <a:xfrm>
            <a:off y="1699932" x="685800"/>
            <a:ext cy="1000499" cx="64007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64" name="Shape 64"/>
          <p:cNvSpPr txBox="1"/>
          <p:nvPr>
            <p:ph idx="1" type="subTitle"/>
          </p:nvPr>
        </p:nvSpPr>
        <p:spPr>
          <a:xfrm>
            <a:off y="2700338" x="685800"/>
            <a:ext cy="675299" cx="6400799"/>
          </a:xfrm>
          <a:prstGeom prst="rect">
            <a:avLst/>
          </a:prstGeom>
        </p:spPr>
        <p:txBody>
          <a:bodyPr bIns="91425" rIns="91425" lIns="91425" tIns="91425" anchor="t" anchorCtr="0"/>
          <a:lstStyle>
            <a:lvl1pPr indent="152400" marL="0">
              <a:buClr>
                <a:schemeClr val="lt1"/>
              </a:buClr>
              <a:buSzPct val="100000"/>
              <a:buNone/>
              <a:defRPr sz="2400">
                <a:solidFill>
                  <a:schemeClr val="lt1"/>
                </a:solidFill>
              </a:defRPr>
            </a:lvl1pPr>
            <a:lvl2pPr indent="152400" marL="0">
              <a:spcBef>
                <a:spcPts val="0"/>
              </a:spcBef>
              <a:buClr>
                <a:schemeClr val="lt1"/>
              </a:buClr>
              <a:buSzPct val="100000"/>
              <a:buNone/>
              <a:defRPr sz="2400">
                <a:solidFill>
                  <a:schemeClr val="lt1"/>
                </a:solidFill>
              </a:defRPr>
            </a:lvl2pPr>
            <a:lvl3pPr indent="152400" marL="0">
              <a:spcBef>
                <a:spcPts val="0"/>
              </a:spcBef>
              <a:buClr>
                <a:schemeClr val="lt1"/>
              </a:buClr>
              <a:buSzPct val="100000"/>
              <a:buNone/>
              <a:defRPr sz="2400">
                <a:solidFill>
                  <a:schemeClr val="lt1"/>
                </a:solidFill>
              </a:defRPr>
            </a:lvl3pPr>
            <a:lvl4pPr indent="152400" marL="0">
              <a:spcBef>
                <a:spcPts val="0"/>
              </a:spcBef>
              <a:buClr>
                <a:schemeClr val="lt1"/>
              </a:buClr>
              <a:buSzPct val="100000"/>
              <a:buNone/>
              <a:defRPr sz="2400">
                <a:solidFill>
                  <a:schemeClr val="lt1"/>
                </a:solidFill>
              </a:defRPr>
            </a:lvl4pPr>
            <a:lvl5pPr indent="152400" marL="0">
              <a:spcBef>
                <a:spcPts val="0"/>
              </a:spcBef>
              <a:buClr>
                <a:schemeClr val="lt1"/>
              </a:buClr>
              <a:buSzPct val="100000"/>
              <a:buNone/>
              <a:defRPr sz="2400">
                <a:solidFill>
                  <a:schemeClr val="lt1"/>
                </a:solidFill>
              </a:defRPr>
            </a:lvl5pPr>
            <a:lvl6pPr indent="152400" marL="0">
              <a:spcBef>
                <a:spcPts val="0"/>
              </a:spcBef>
              <a:buClr>
                <a:schemeClr val="lt1"/>
              </a:buClr>
              <a:buSzPct val="100000"/>
              <a:buNone/>
              <a:defRPr sz="2400">
                <a:solidFill>
                  <a:schemeClr val="lt1"/>
                </a:solidFill>
              </a:defRPr>
            </a:lvl6pPr>
            <a:lvl7pPr indent="152400" marL="0">
              <a:spcBef>
                <a:spcPts val="0"/>
              </a:spcBef>
              <a:buClr>
                <a:schemeClr val="lt1"/>
              </a:buClr>
              <a:buSzPct val="100000"/>
              <a:buNone/>
              <a:defRPr sz="2400">
                <a:solidFill>
                  <a:schemeClr val="lt1"/>
                </a:solidFill>
              </a:defRPr>
            </a:lvl7pPr>
            <a:lvl8pPr indent="152400" marL="0">
              <a:spcBef>
                <a:spcPts val="0"/>
              </a:spcBef>
              <a:buClr>
                <a:schemeClr val="lt1"/>
              </a:buClr>
              <a:buSzPct val="100000"/>
              <a:buNone/>
              <a:defRPr sz="2400">
                <a:solidFill>
                  <a:schemeClr val="lt1"/>
                </a:solidFill>
              </a:defRPr>
            </a:lvl8pPr>
            <a:lvl9pPr indent="152400" marL="0">
              <a:spcBef>
                <a:spcPts val="0"/>
              </a:spcBef>
              <a:buClr>
                <a:schemeClr val="lt1"/>
              </a:buClr>
              <a:buSzPct val="100000"/>
              <a:buNone/>
              <a:defRPr sz="24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5" name="Shape 65"/>
        <p:cNvGrpSpPr/>
        <p:nvPr/>
      </p:nvGrpSpPr>
      <p:grpSpPr>
        <a:xfrm>
          <a:off y="0" x="0"/>
          <a:ext cy="0" cx="0"/>
          <a:chOff y="0" x="0"/>
          <a:chExt cy="0" cx="0"/>
        </a:xfrm>
      </p:grpSpPr>
      <p:grpSp>
        <p:nvGrpSpPr>
          <p:cNvPr id="66" name="Shape 66"/>
          <p:cNvGrpSpPr/>
          <p:nvPr/>
        </p:nvGrpSpPr>
        <p:grpSpPr>
          <a:xfrm>
            <a:off y="-9140" x="-13"/>
            <a:ext cy="1209421" cx="8005727"/>
            <a:chOff y="-12187" x="-13"/>
            <a:chExt cy="1161900" cx="8005727"/>
          </a:xfrm>
        </p:grpSpPr>
        <p:sp>
          <p:nvSpPr>
            <p:cNvPr id="67" name="Shape 67"/>
            <p:cNvSpPr/>
            <p:nvPr/>
          </p:nvSpPr>
          <p:spPr>
            <a:xfrm flipH="1">
              <a:off y="-12187" x="-13"/>
              <a:ext cy="1161900" cx="187800"/>
            </a:xfrm>
            <a:prstGeom prst="rect">
              <a:avLst/>
            </a:prstGeom>
            <a:solidFill>
              <a:schemeClr val="accent2"/>
            </a:solidFill>
            <a:ln>
              <a:noFill/>
            </a:ln>
          </p:spPr>
          <p:txBody>
            <a:bodyPr bIns="45700" rIns="91425" lIns="91425" tIns="45700" anchor="ctr" anchorCtr="0">
              <a:noAutofit/>
            </a:bodyPr>
            <a:lstStyle/>
            <a:p/>
          </p:txBody>
        </p:sp>
        <p:sp>
          <p:nvSpPr>
            <p:cNvPr id="68" name="Shape 68"/>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69" name="Shape 69"/>
          <p:cNvSpPr txBox="1"/>
          <p:nvPr>
            <p:ph type="title"/>
          </p:nvPr>
        </p:nvSpPr>
        <p:spPr>
          <a:xfrm>
            <a:off y="101100" x="457200"/>
            <a:ext cy="1013999"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70" name="Shape 70"/>
          <p:cNvSpPr txBox="1"/>
          <p:nvPr>
            <p:ph idx="1" type="body"/>
          </p:nvPr>
        </p:nvSpPr>
        <p:spPr>
          <a:xfrm>
            <a:off y="1278516" x="457200"/>
            <a:ext cy="3630300"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71" name="Shape 71"/>
        <p:cNvGrpSpPr/>
        <p:nvPr/>
      </p:nvGrpSpPr>
      <p:grpSpPr>
        <a:xfrm>
          <a:off y="0" x="0"/>
          <a:ext cy="0" cx="0"/>
          <a:chOff y="0" x="0"/>
          <a:chExt cy="0" cx="0"/>
        </a:xfrm>
      </p:grpSpPr>
      <p:sp>
        <p:nvSpPr>
          <p:cNvPr id="72" name="Shape 72"/>
          <p:cNvSpPr txBox="1"/>
          <p:nvPr>
            <p:ph idx="1" type="body"/>
          </p:nvPr>
        </p:nvSpPr>
        <p:spPr>
          <a:xfrm>
            <a:off y="1278513" x="456245"/>
            <a:ext cy="3630300" cx="4038599"/>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73" name="Shape 73"/>
          <p:cNvSpPr txBox="1"/>
          <p:nvPr>
            <p:ph idx="2" type="body"/>
          </p:nvPr>
        </p:nvSpPr>
        <p:spPr>
          <a:xfrm>
            <a:off y="1278513" x="4648200"/>
            <a:ext cy="3630300" cx="4038599"/>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grpSp>
        <p:nvGrpSpPr>
          <p:cNvPr id="74" name="Shape 74"/>
          <p:cNvGrpSpPr/>
          <p:nvPr/>
        </p:nvGrpSpPr>
        <p:grpSpPr>
          <a:xfrm>
            <a:off y="-9140" x="-13"/>
            <a:ext cy="1209421" cx="8005727"/>
            <a:chOff y="-12187" x="-13"/>
            <a:chExt cy="1161900" cx="8005727"/>
          </a:xfrm>
        </p:grpSpPr>
        <p:sp>
          <p:nvSpPr>
            <p:cNvPr id="75" name="Shape 75"/>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76" name="Shape 76"/>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77" name="Shape 77"/>
          <p:cNvSpPr txBox="1"/>
          <p:nvPr>
            <p:ph type="title"/>
          </p:nvPr>
        </p:nvSpPr>
        <p:spPr>
          <a:xfrm>
            <a:off y="101100" x="457200"/>
            <a:ext cy="1013999"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8" name="Shape 78"/>
        <p:cNvGrpSpPr/>
        <p:nvPr/>
      </p:nvGrpSpPr>
      <p:grpSpPr>
        <a:xfrm>
          <a:off y="0" x="0"/>
          <a:ext cy="0" cx="0"/>
          <a:chOff y="0" x="0"/>
          <a:chExt cy="0" cx="0"/>
        </a:xfrm>
      </p:grpSpPr>
      <p:grpSp>
        <p:nvGrpSpPr>
          <p:cNvPr id="79" name="Shape 79"/>
          <p:cNvGrpSpPr/>
          <p:nvPr/>
        </p:nvGrpSpPr>
        <p:grpSpPr>
          <a:xfrm>
            <a:off y="-9140" x="-13"/>
            <a:ext cy="1209421" cx="8005727"/>
            <a:chOff y="-12187" x="-13"/>
            <a:chExt cy="1161900" cx="8005727"/>
          </a:xfrm>
        </p:grpSpPr>
        <p:sp>
          <p:nvSpPr>
            <p:cNvPr id="80" name="Shape 80"/>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81" name="Shape 81"/>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82" name="Shape 82"/>
          <p:cNvSpPr txBox="1"/>
          <p:nvPr>
            <p:ph type="title"/>
          </p:nvPr>
        </p:nvSpPr>
        <p:spPr>
          <a:xfrm>
            <a:off y="101100" x="457200"/>
            <a:ext cy="1013999" cx="7315499"/>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83" name="Shape 83"/>
        <p:cNvGrpSpPr/>
        <p:nvPr/>
      </p:nvGrpSpPr>
      <p:grpSpPr>
        <a:xfrm>
          <a:off y="0" x="0"/>
          <a:ext cy="0" cx="0"/>
          <a:chOff y="0" x="0"/>
          <a:chExt cy="0" cx="0"/>
        </a:xfrm>
      </p:grpSpPr>
      <p:sp>
        <p:nvSpPr>
          <p:cNvPr id="84" name="Shape 84"/>
          <p:cNvSpPr/>
          <p:nvPr/>
        </p:nvSpPr>
        <p:spPr>
          <a:xfrm flipH="1">
            <a:off y="4623760" x="8964665"/>
            <a:ext cy="521400" cx="187800"/>
          </a:xfrm>
          <a:prstGeom prst="rect">
            <a:avLst/>
          </a:prstGeom>
          <a:solidFill>
            <a:srgbClr val="AB0101"/>
          </a:solidFill>
          <a:ln>
            <a:noFill/>
          </a:ln>
        </p:spPr>
        <p:txBody>
          <a:bodyPr bIns="45700" rIns="91425" lIns="91425" tIns="45700" anchor="ctr" anchorCtr="0">
            <a:noAutofit/>
          </a:bodyPr>
          <a:lstStyle/>
          <a:p/>
        </p:txBody>
      </p:sp>
      <p:sp>
        <p:nvSpPr>
          <p:cNvPr id="85" name="Shape 85"/>
          <p:cNvSpPr/>
          <p:nvPr/>
        </p:nvSpPr>
        <p:spPr>
          <a:xfrm flipH="1">
            <a:off y="4623760" x="3866777"/>
            <a:ext cy="521400" cx="5097900"/>
          </a:xfrm>
          <a:prstGeom prst="rect">
            <a:avLst/>
          </a:prstGeom>
          <a:solidFill>
            <a:srgbClr val="0F243E"/>
          </a:solidFill>
          <a:ln>
            <a:noFill/>
          </a:ln>
        </p:spPr>
        <p:txBody>
          <a:bodyPr bIns="45700" rIns="91425" lIns="91425" tIns="45700" anchor="ctr" anchorCtr="0">
            <a:noAutofit/>
          </a:bodyPr>
          <a:lstStyle/>
          <a:p/>
        </p:txBody>
      </p:sp>
      <p:sp>
        <p:nvSpPr>
          <p:cNvPr id="86" name="Shape 86"/>
          <p:cNvSpPr txBox="1"/>
          <p:nvPr>
            <p:ph idx="1" type="body"/>
          </p:nvPr>
        </p:nvSpPr>
        <p:spPr>
          <a:xfrm>
            <a:off y="4623760" x="3866812"/>
            <a:ext cy="521400" cx="5097900"/>
          </a:xfrm>
          <a:prstGeom prst="rect">
            <a:avLst/>
          </a:prstGeom>
        </p:spPr>
        <p:txBody>
          <a:bodyPr bIns="91425" rIns="91425" lIns="91425" tIns="91425" anchor="t" anchorCtr="0"/>
          <a:lstStyle>
            <a:lvl1pPr indent="88900" marL="0">
              <a:buClr>
                <a:schemeClr val="lt1"/>
              </a:buClr>
              <a:buSzPct val="100000"/>
              <a:buNone/>
              <a:defRPr sz="14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7" name="Shape 87"/>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grpSp>
        <p:nvGrpSpPr>
          <p:cNvPr id="5" name="Shape 5"/>
          <p:cNvGrpSpPr/>
          <p:nvPr/>
        </p:nvGrpSpPr>
        <p:grpSpPr>
          <a:xfrm>
            <a:off y="-70" x="33867"/>
            <a:ext cy="2107677" cx="3409812"/>
            <a:chOff y="1493" x="0"/>
            <a:chExt cy="2810236" cx="3409812"/>
          </a:xfrm>
        </p:grpSpPr>
        <p:cxnSp>
          <p:nvCxnSpPr>
            <p:cNvPr id="6" name="Shape 6"/>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7" name="Shape 7"/>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8" name="Shape 8"/>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9" name="Shape 9"/>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0" name="Shape 10"/>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1" name="Shape 11"/>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2" name="Shape 12"/>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3" name="Shape 13"/>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4" name="Shape 14"/>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5" name="Shape 15"/>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6" name="Shape 16"/>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7" name="Shape 17"/>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8" name="Shape 18"/>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9" name="Shape 19"/>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0" name="Shape 20"/>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1" name="Shape 21"/>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2" name="Shape 22"/>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3" name="Shape 23"/>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4" name="Shape 24"/>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5" name="Shape 25"/>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6" name="Shape 26"/>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7" name="Shape 27"/>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8" name="Shape 28"/>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9" name="Shape 29"/>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0" name="Shape 30"/>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
        <p:nvSpPr>
          <p:cNvPr id="31" name="Shape 31"/>
          <p:cNvSpPr txBox="1"/>
          <p:nvPr>
            <p:ph type="title"/>
          </p:nvPr>
        </p:nvSpPr>
        <p:spPr>
          <a:xfrm>
            <a:off y="205978" x="457200"/>
            <a:ext cy="857400" cx="8229600"/>
          </a:xfrm>
          <a:prstGeom prst="rect">
            <a:avLst/>
          </a:prstGeom>
        </p:spPr>
        <p:txBody>
          <a:bodyPr bIns="91425" rIns="91425" lIns="91425" tIns="91425" anchor="b" anchorCtr="0"/>
          <a:lstStyle>
            <a:lvl1pPr indent="279400" marL="0">
              <a:buClr>
                <a:schemeClr val="lt1"/>
              </a:buClr>
              <a:buSzPct val="100000"/>
              <a:buNone/>
              <a:defRPr sz="4400">
                <a:solidFill>
                  <a:schemeClr val="lt1"/>
                </a:solidFill>
              </a:defRPr>
            </a:lvl1pPr>
            <a:lvl2pPr indent="279400" marL="0">
              <a:buClr>
                <a:schemeClr val="lt1"/>
              </a:buClr>
              <a:buSzPct val="100000"/>
              <a:buNone/>
              <a:defRPr sz="4400">
                <a:solidFill>
                  <a:schemeClr val="lt1"/>
                </a:solidFill>
              </a:defRPr>
            </a:lvl2pPr>
            <a:lvl3pPr indent="279400" marL="0">
              <a:buClr>
                <a:schemeClr val="lt1"/>
              </a:buClr>
              <a:buSzPct val="100000"/>
              <a:buNone/>
              <a:defRPr sz="4400">
                <a:solidFill>
                  <a:schemeClr val="lt1"/>
                </a:solidFill>
              </a:defRPr>
            </a:lvl3pPr>
            <a:lvl4pPr indent="279400" marL="0">
              <a:buClr>
                <a:schemeClr val="lt1"/>
              </a:buClr>
              <a:buSzPct val="100000"/>
              <a:buNone/>
              <a:defRPr sz="4400">
                <a:solidFill>
                  <a:schemeClr val="lt1"/>
                </a:solidFill>
              </a:defRPr>
            </a:lvl4pPr>
            <a:lvl5pPr indent="279400" marL="0">
              <a:buClr>
                <a:schemeClr val="lt1"/>
              </a:buClr>
              <a:buSzPct val="100000"/>
              <a:buNone/>
              <a:defRPr sz="4400">
                <a:solidFill>
                  <a:schemeClr val="lt1"/>
                </a:solidFill>
              </a:defRPr>
            </a:lvl5pPr>
            <a:lvl6pPr indent="279400" marL="0">
              <a:buClr>
                <a:schemeClr val="lt1"/>
              </a:buClr>
              <a:buSzPct val="100000"/>
              <a:buNone/>
              <a:defRPr sz="4400">
                <a:solidFill>
                  <a:schemeClr val="lt1"/>
                </a:solidFill>
              </a:defRPr>
            </a:lvl6pPr>
            <a:lvl7pPr indent="279400" marL="0">
              <a:buClr>
                <a:schemeClr val="lt1"/>
              </a:buClr>
              <a:buSzPct val="100000"/>
              <a:buNone/>
              <a:defRPr sz="4400">
                <a:solidFill>
                  <a:schemeClr val="lt1"/>
                </a:solidFill>
              </a:defRPr>
            </a:lvl7pPr>
            <a:lvl8pPr indent="279400" marL="0">
              <a:buClr>
                <a:schemeClr val="lt1"/>
              </a:buClr>
              <a:buSzPct val="100000"/>
              <a:buNone/>
              <a:defRPr sz="4400">
                <a:solidFill>
                  <a:schemeClr val="lt1"/>
                </a:solidFill>
              </a:defRPr>
            </a:lvl8pPr>
            <a:lvl9pPr indent="279400" marL="0">
              <a:buClr>
                <a:schemeClr val="lt1"/>
              </a:buClr>
              <a:buSzPct val="100000"/>
              <a:buNone/>
              <a:defRPr sz="4400">
                <a:solidFill>
                  <a:schemeClr val="lt1"/>
                </a:solidFill>
              </a:defRPr>
            </a:lvl9pPr>
          </a:lstStyle>
          <a:p/>
        </p:txBody>
      </p:sp>
      <p:sp>
        <p:nvSpPr>
          <p:cNvPr id="32" name="Shape 32"/>
          <p:cNvSpPr txBox="1"/>
          <p:nvPr>
            <p:ph idx="1" type="body"/>
          </p:nvPr>
        </p:nvSpPr>
        <p:spPr>
          <a:xfrm>
            <a:off y="1200150" x="457200"/>
            <a:ext cy="3394500" cx="8229600"/>
          </a:xfrm>
          <a:prstGeom prst="rect">
            <a:avLst/>
          </a:prstGeom>
        </p:spPr>
        <p:txBody>
          <a:bodyPr bIns="91425" rIns="91425" lIns="91425" tIns="91425" anchor="t" anchorCtr="0"/>
          <a:lstStyle>
            <a:lvl1pPr indent="-228600" marL="342900">
              <a:buClr>
                <a:schemeClr val="dk2"/>
              </a:buClr>
              <a:buSzPct val="100000"/>
              <a:defRPr sz="1800">
                <a:solidFill>
                  <a:schemeClr val="dk2"/>
                </a:solidFill>
              </a:defRPr>
            </a:lvl1pPr>
            <a:lvl2pPr indent="-171450" marL="742950">
              <a:spcBef>
                <a:spcPts val="360"/>
              </a:spcBef>
              <a:buClr>
                <a:schemeClr val="dk2"/>
              </a:buClr>
              <a:buSzPct val="100000"/>
              <a:defRPr sz="1800">
                <a:solidFill>
                  <a:schemeClr val="dk2"/>
                </a:solidFill>
              </a:defRPr>
            </a:lvl2pPr>
            <a:lvl3pPr indent="-114300" marL="1143000">
              <a:spcBef>
                <a:spcPts val="360"/>
              </a:spcBef>
              <a:buClr>
                <a:schemeClr val="dk2"/>
              </a:buClr>
              <a:buSzPct val="100000"/>
              <a:defRPr sz="1800">
                <a:solidFill>
                  <a:schemeClr val="dk2"/>
                </a:solidFill>
              </a:defRPr>
            </a:lvl3pPr>
            <a:lvl4pPr indent="-114300" marL="1600200">
              <a:spcBef>
                <a:spcPts val="360"/>
              </a:spcBef>
              <a:buClr>
                <a:schemeClr val="dk2"/>
              </a:buClr>
              <a:buSzPct val="100000"/>
              <a:defRPr sz="1800">
                <a:solidFill>
                  <a:schemeClr val="dk2"/>
                </a:solidFill>
              </a:defRPr>
            </a:lvl4pPr>
            <a:lvl5pPr indent="-114300" marL="2057400">
              <a:spcBef>
                <a:spcPts val="360"/>
              </a:spcBef>
              <a:buClr>
                <a:schemeClr val="dk2"/>
              </a:buClr>
              <a:buSzPct val="100000"/>
              <a:defRPr sz="1800">
                <a:solidFill>
                  <a:schemeClr val="dk2"/>
                </a:solidFill>
              </a:defRPr>
            </a:lvl5pPr>
            <a:lvl6pPr indent="-114300" marL="2514600">
              <a:spcBef>
                <a:spcPts val="360"/>
              </a:spcBef>
              <a:buClr>
                <a:schemeClr val="dk2"/>
              </a:buClr>
              <a:buSzPct val="100000"/>
              <a:defRPr sz="1800">
                <a:solidFill>
                  <a:schemeClr val="dk2"/>
                </a:solidFill>
              </a:defRPr>
            </a:lvl6pPr>
            <a:lvl7pPr indent="-114300" marL="2971800">
              <a:spcBef>
                <a:spcPts val="360"/>
              </a:spcBef>
              <a:buClr>
                <a:schemeClr val="dk2"/>
              </a:buClr>
              <a:buSzPct val="100000"/>
              <a:defRPr sz="1800">
                <a:solidFill>
                  <a:schemeClr val="dk2"/>
                </a:solidFill>
              </a:defRPr>
            </a:lvl7pPr>
            <a:lvl8pPr indent="-114300" marL="3429000">
              <a:spcBef>
                <a:spcPts val="360"/>
              </a:spcBef>
              <a:buClr>
                <a:schemeClr val="dk2"/>
              </a:buClr>
              <a:buSzPct val="100000"/>
              <a:defRPr sz="1800">
                <a:solidFill>
                  <a:schemeClr val="dk2"/>
                </a:solidFill>
              </a:defRPr>
            </a:lvl8pPr>
            <a:lvl9pPr indent="-114300" marL="3886200">
              <a:spcBef>
                <a:spcPts val="360"/>
              </a:spcBef>
              <a:buClr>
                <a:schemeClr val="dk2"/>
              </a:buClr>
              <a:buSzPct val="100000"/>
              <a:defRPr sz="1800">
                <a:solidFill>
                  <a:schemeClr val="dk2"/>
                </a:solidFill>
              </a:defRPr>
            </a:lvl9pPr>
          </a:lstStyle>
          <a:p/>
        </p:txBody>
      </p:sp>
      <p:grpSp>
        <p:nvGrpSpPr>
          <p:cNvPr id="33" name="Shape 33"/>
          <p:cNvGrpSpPr/>
          <p:nvPr/>
        </p:nvGrpSpPr>
        <p:grpSpPr>
          <a:xfrm rot="10800000">
            <a:off y="3035893" x="5734187"/>
            <a:ext cy="2107677" cx="3409812"/>
            <a:chOff y="1493" x="0"/>
            <a:chExt cy="2810236" cx="3409812"/>
          </a:xfrm>
        </p:grpSpPr>
        <p:cxnSp>
          <p:nvCxnSpPr>
            <p:cNvPr id="34" name="Shape 34"/>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5" name="Shape 35"/>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6" name="Shape 36"/>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7" name="Shape 37"/>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8" name="Shape 38"/>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9" name="Shape 39"/>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0" name="Shape 40"/>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1" name="Shape 41"/>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2" name="Shape 42"/>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3" name="Shape 43"/>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4" name="Shape 44"/>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5" name="Shape 45"/>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6" name="Shape 46"/>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7" name="Shape 47"/>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8" name="Shape 48"/>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9" name="Shape 49"/>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0" name="Shape 50"/>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1" name="Shape 51"/>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2" name="Shape 52"/>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3" name="Shape 53"/>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4" name="Shape 54"/>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5" name="Shape 55"/>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6" name="Shape 56"/>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7" name="Shape 57"/>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8" name="Shape 58"/>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http://www.bl.uk/learning/langlit/sounds/text-only/scotland/glasgow/" Type="http://schemas.openxmlformats.org/officeDocument/2006/relationships/hyperlink" TargetMode="External" Id="rId4"/><Relationship Target="http://www.bl.uk/learning/langlit/sounds/text-only/scotland/edinburgh/" Type="http://schemas.openxmlformats.org/officeDocument/2006/relationships/hyperlink" TargetMode="External" Id="rId3"/><Relationship Target="http://www.bl.uk/learning/langlit/sounds/text-only/scotland/lerwick/" Type="http://schemas.openxmlformats.org/officeDocument/2006/relationships/hyperlink" TargetMode="External" Id="rId6"/><Relationship Target="http://www.bl.uk/learning/langlit/sounds/text-only/scotland/stonehaven/" Type="http://schemas.openxmlformats.org/officeDocument/2006/relationships/hyperlink" TargetMode="External" Id="rId5"/><Relationship Target="http://www.scotslanguage.com/" Type="http://schemas.openxmlformats.org/officeDocument/2006/relationships/hyperlink" TargetMode="External" Id="rId7"/></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http://cw.routledge.com/textbooks/gramley-9780415566407/downloads/chapters/08/links-08.pdf" Type="http://schemas.openxmlformats.org/officeDocument/2006/relationships/hyperlink" TargetMode="External"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http://www.bl.uk/learning/langlit/sounds/case-studies/received-pronunciation/vowel-sounds-rp/" Type="http://schemas.openxmlformats.org/officeDocument/2006/relationships/hyperlink" TargetMode="External"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http://www.bl.uk/learning/langlit/sounds/text-only/received-pronunciation/harrow-school/" Type="http://schemas.openxmlformats.org/officeDocument/2006/relationships/hyperlink" TargetMode="External" Id="rId4"/><Relationship Target="http://www.bl.uk/learning/langlit/sounds/" Type="http://schemas.openxmlformats.org/officeDocument/2006/relationships/hyperlink" TargetMode="External" Id="rId3"/><Relationship Target="http://www.bl.uk/learning/langlit/sounds/text-only/england/peckham/" Type="http://schemas.openxmlformats.org/officeDocument/2006/relationships/hyperlink" TargetMode="External" Id="rId5"/></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http://www.bl.uk/learning/langlit/sounds/text-only/england/melksham/" Type="http://schemas.openxmlformats.org/officeDocument/2006/relationships/hyperlink" TargetMode="External" Id="rId4"/><Relationship Target="http://www.bl.uk/learning/langlit/sounds/text-only/england/peter-tavy/" Type="http://schemas.openxmlformats.org/officeDocument/2006/relationships/hyperlink" TargetMode="External" Id="rId3"/><Relationship Target="http://www.bl.uk/learning/langlit/sounds/text-only/england/banbury/" Type="http://schemas.openxmlformats.org/officeDocument/2006/relationships/hyperlink" TargetMode="External" Id="rId6"/><Relationship Target="http://www.bl.uk/learning/langlit/sounds/text-only/england/plymouth/" Type="http://schemas.openxmlformats.org/officeDocument/2006/relationships/hyperlink" TargetMode="External" Id="rId5"/><Relationship Target="http://www.bl.uk/learning/langlit/sounds/text-only/england/canterbury/" Type="http://schemas.openxmlformats.org/officeDocument/2006/relationships/hyperlink" TargetMode="External" Id="rId7"/></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http://www.bl.uk/learning/langlit/sounds/text-only/england/nottingham/" Type="http://schemas.openxmlformats.org/officeDocument/2006/relationships/hyperlink" TargetMode="External" Id="rId4"/><Relationship Target="http://www.bl.uk/learning/langlit/sounds/text-only/england/boston/" Type="http://schemas.openxmlformats.org/officeDocument/2006/relationships/hyperlink" TargetMode="External" Id="rId3"/><Relationship Target="http://www.bl.uk/learning/langlit/sounds/text-only/england/danesford/" Type="http://schemas.openxmlformats.org/officeDocument/2006/relationships/hyperlink" TargetMode="External" Id="rId6"/><Relationship Target="http://www.bl.uk/learning/langlit/sounds/text-only/minority-ethnic/leicester/" Type="http://schemas.openxmlformats.org/officeDocument/2006/relationships/hyperlink" TargetMode="External" Id="rId5"/><Relationship Target="http://www.bl.uk/learning/langlit/sounds/text-only/england/withernsea/" Type="http://schemas.openxmlformats.org/officeDocument/2006/relationships/hyperlink" TargetMode="External" Id="rId8"/><Relationship Target="http://www.bl.uk/learning/langlit/sounds/text-only/england/leeds/" Type="http://schemas.openxmlformats.org/officeDocument/2006/relationships/hyperlink" TargetMode="External" Id="rId7"/></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http://www.bl.uk/learning/langlit/sounds/text-only/england/stannington/" Type="http://schemas.openxmlformats.org/officeDocument/2006/relationships/hyperlink" TargetMode="External" Id="rId4"/><Relationship Target="http://www.bl.uk/learning/langlit/sounds/text-only/received-pronunciation/hexam/" Type="http://schemas.openxmlformats.org/officeDocument/2006/relationships/hyperlink" TargetMode="External"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http://www.bl.uk/learning/langlit/sounds/text-only/england/norwich/" Type="http://schemas.openxmlformats.org/officeDocument/2006/relationships/hyperlink" TargetMode="External" Id="rId4"/><Relationship Target="http://www.bl.uk/learning/langlit/sounds/text-only/england/north-elmham/" Type="http://schemas.openxmlformats.org/officeDocument/2006/relationships/hyperlink" TargetMode="External" Id="rId3"/><Relationship Target="http://www.bl.uk/learning/langlit/sounds/text-only/england/birkenhead/" Type="http://schemas.openxmlformats.org/officeDocument/2006/relationships/hyperlink" TargetMode="External" Id="rId6"/><Relationship Target="http://www.bl.uk/learning/langlit/sounds/text-only/england/burnley/" Type="http://schemas.openxmlformats.org/officeDocument/2006/relationships/hyperlink" TargetMode="External"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ctrTitle"/>
          </p:nvPr>
        </p:nvSpPr>
        <p:spPr>
          <a:xfrm>
            <a:off y="1699932" x="685800"/>
            <a:ext cy="1000499" cx="6400799"/>
          </a:xfrm>
          <a:prstGeom prst="rect">
            <a:avLst/>
          </a:prstGeom>
        </p:spPr>
        <p:txBody>
          <a:bodyPr bIns="91425" rIns="91425" lIns="91425" tIns="91425" anchor="b" anchorCtr="0">
            <a:noAutofit/>
          </a:bodyPr>
          <a:lstStyle/>
          <a:p>
            <a:pPr>
              <a:buNone/>
            </a:pPr>
            <a:r>
              <a:rPr lang="en"/>
              <a:t>English in Great Britain and Ireland</a:t>
            </a:r>
          </a:p>
        </p:txBody>
      </p:sp>
      <p:sp>
        <p:nvSpPr>
          <p:cNvPr id="90" name="Shape 90"/>
          <p:cNvSpPr txBox="1"/>
          <p:nvPr>
            <p:ph idx="1" type="subTitle"/>
          </p:nvPr>
        </p:nvSpPr>
        <p:spPr>
          <a:xfrm>
            <a:off y="2700338" x="685800"/>
            <a:ext cy="675299" cx="6400799"/>
          </a:xfrm>
          <a:prstGeom prst="rect">
            <a:avLst/>
          </a:prstGeom>
        </p:spPr>
        <p:txBody>
          <a:bodyPr bIns="91425" rIns="91425" lIns="91425" tIns="91425" anchor="t" anchorCtr="0">
            <a:noAutofit/>
          </a:bodyPr>
          <a:lstStyle/>
          <a:p>
            <a:pPr>
              <a:buNone/>
            </a:pPr>
            <a:r>
              <a:rPr lang="en"/>
              <a:t>Local Dialects and the field of Dialectology</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Scotland</a:t>
            </a:r>
          </a:p>
        </p:txBody>
      </p:sp>
      <p:sp>
        <p:nvSpPr>
          <p:cNvPr id="144" name="Shape 144"/>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a:buNone/>
            </a:pPr>
            <a:r>
              <a:rPr lang="en"/>
              <a:t>Continuum between Scots and Scottish English:</a:t>
            </a:r>
          </a:p>
          <a:p>
            <a:r>
              <a:t/>
            </a:r>
          </a:p>
          <a:p>
            <a:pPr rtl="0" lvl="0">
              <a:buNone/>
            </a:pPr>
            <a:r>
              <a:rPr lang="en"/>
              <a:t>Standard Scottish English (close to RP): </a:t>
            </a:r>
            <a:r>
              <a:rPr u="sng" sz="1100" lang="en">
                <a:solidFill>
                  <a:schemeClr val="hlink"/>
                </a:solidFill>
                <a:hlinkClick r:id="rId3"/>
              </a:rPr>
              <a:t>http://www.bl.uk/learning/langlit/sounds/text-only/scotland/edinburgh/</a:t>
            </a:r>
          </a:p>
          <a:p>
            <a:r>
              <a:t/>
            </a:r>
          </a:p>
          <a:p>
            <a:pPr rtl="0" lvl="0">
              <a:buNone/>
            </a:pPr>
            <a:r>
              <a:rPr lang="en"/>
              <a:t>Glasgow: </a:t>
            </a:r>
            <a:r>
              <a:rPr u="sng" sz="1100" lang="en">
                <a:solidFill>
                  <a:schemeClr val="hlink"/>
                </a:solidFill>
                <a:hlinkClick r:id="rId4"/>
              </a:rPr>
              <a:t>http://www.bl.uk/learning/langlit/sounds/text-only/scotland/glasgow/</a:t>
            </a:r>
          </a:p>
          <a:p>
            <a:r>
              <a:t/>
            </a:r>
          </a:p>
          <a:p>
            <a:pPr rtl="0" lvl="0">
              <a:buNone/>
            </a:pPr>
            <a:r>
              <a:rPr lang="en"/>
              <a:t>Stonehaven: </a:t>
            </a:r>
            <a:r>
              <a:rPr u="sng" sz="1100" lang="en">
                <a:solidFill>
                  <a:schemeClr val="hlink"/>
                </a:solidFill>
                <a:hlinkClick r:id="rId5"/>
              </a:rPr>
              <a:t>http://www.bl.uk/learning/langlit/sounds/text-only/scotland/stonehaven/</a:t>
            </a:r>
          </a:p>
          <a:p>
            <a:r>
              <a:t/>
            </a:r>
          </a:p>
          <a:p>
            <a:pPr rtl="0" lvl="0">
              <a:buNone/>
            </a:pPr>
            <a:r>
              <a:rPr lang="en"/>
              <a:t>Lerwick: </a:t>
            </a:r>
            <a:r>
              <a:rPr u="sng" sz="1100" lang="en">
                <a:solidFill>
                  <a:schemeClr val="hlink"/>
                </a:solidFill>
                <a:hlinkClick r:id="rId6"/>
              </a:rPr>
              <a:t>http://www.bl.uk/learning/langlit/sounds/text-only/scotland/lerwick/</a:t>
            </a:r>
          </a:p>
          <a:p>
            <a:r>
              <a:t/>
            </a:r>
          </a:p>
          <a:p>
            <a:pPr>
              <a:buNone/>
            </a:pPr>
            <a:r>
              <a:rPr lang="en"/>
              <a:t>Scots: </a:t>
            </a:r>
            <a:r>
              <a:rPr u="sng" sz="1100" lang="en">
                <a:solidFill>
                  <a:schemeClr val="hlink"/>
                </a:solidFill>
                <a:hlinkClick r:id="rId7"/>
              </a:rPr>
              <a:t>http://www.scotslanguage.com/</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Dialectology</a:t>
            </a:r>
          </a:p>
        </p:txBody>
      </p:sp>
      <p:sp>
        <p:nvSpPr>
          <p:cNvPr id="96" name="Shape 96"/>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a:buNone/>
            </a:pPr>
            <a:r>
              <a:rPr lang="en"/>
              <a:t>Linguists characterize dialects by a systematic analysis of </a:t>
            </a:r>
            <a:r>
              <a:rPr u="sng" lang="en"/>
              <a:t>variation</a:t>
            </a:r>
            <a:r>
              <a:rPr lang="en"/>
              <a:t> among lexical items (lexemes), sounds (phonemes), word forms (morphemes), and syntactic structures (syntagmeme).</a:t>
            </a:r>
          </a:p>
          <a:p>
            <a:r>
              <a:t/>
            </a:r>
          </a:p>
          <a:p>
            <a:pPr rtl="0" lvl="0">
              <a:buNone/>
            </a:pPr>
            <a:r>
              <a:rPr lang="en"/>
              <a:t>Make sure you have the “links” for Chapter 8 open: </a:t>
            </a:r>
            <a:r>
              <a:rPr u="sng" lang="en">
                <a:solidFill>
                  <a:schemeClr val="hlink"/>
                </a:solidFill>
                <a:hlinkClick r:id="rId3"/>
              </a:rPr>
              <a:t>http://cw.routledge.com/textbooks/gramley-9780415566407/downloads/chapters/08/links-08.pdf</a:t>
            </a:r>
          </a:p>
          <a:p>
            <a:r>
              <a:t/>
            </a:r>
          </a:p>
          <a:p>
            <a:pPr rtl="0" lvl="0">
              <a:buNone/>
            </a:pPr>
            <a:r>
              <a:rPr lang="en"/>
              <a:t>British dialects reveal elements of cultural history (borrowing between English and Old Norse or Old French or Gaelic), social history (migration as a result of enclosure acts or the industrial revolution), and social class distinction.</a:t>
            </a:r>
          </a:p>
          <a:p>
            <a:r>
              <a:t/>
            </a:r>
          </a:p>
          <a:p>
            <a:pPr>
              <a:buNone/>
            </a:pPr>
            <a:r>
              <a:rPr lang="en"/>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Schools and Dialect</a:t>
            </a:r>
          </a:p>
        </p:txBody>
      </p:sp>
      <p:sp>
        <p:nvSpPr>
          <p:cNvPr id="102" name="Shape 102"/>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a:buNone/>
            </a:pPr>
            <a:r>
              <a:rPr lang="en"/>
              <a:t>Most schooling in Great Britain prior to 1870 was “privately funded”--see Gramley’s notes about “Education in Britain” (p. 6 of links).</a:t>
            </a:r>
          </a:p>
          <a:p>
            <a:r>
              <a:t/>
            </a:r>
          </a:p>
          <a:p>
            <a:pPr rtl="0" lvl="0">
              <a:buNone/>
            </a:pPr>
            <a:r>
              <a:rPr lang="en"/>
              <a:t>As a result, schools drew students from the same class stratum but from various regions throughout the country.</a:t>
            </a:r>
          </a:p>
          <a:p>
            <a:r>
              <a:t/>
            </a:r>
          </a:p>
          <a:p>
            <a:pPr rtl="0" lvl="0">
              <a:buNone/>
            </a:pPr>
            <a:r>
              <a:rPr u="sng" lang="en"/>
              <a:t>Received Pronunciation</a:t>
            </a:r>
            <a:r>
              <a:rPr lang="en"/>
              <a:t> (RP) is a supra-regional dialect associated with the “middle” (non-aristocratic but also non-laboring) class in Great Britain.</a:t>
            </a:r>
          </a:p>
          <a:p>
            <a:r>
              <a:t/>
            </a:r>
          </a:p>
          <a:p>
            <a:pPr rtl="0" lvl="0">
              <a:buNone/>
            </a:pPr>
            <a:r>
              <a:rPr lang="en"/>
              <a:t>From the BBC website: “</a:t>
            </a:r>
            <a:r>
              <a:rPr sz="800" lang="en">
                <a:solidFill>
                  <a:srgbClr val="626262"/>
                </a:solidFill>
                <a:latin typeface="Verdana"/>
                <a:ea typeface="Verdana"/>
                <a:cs typeface="Verdana"/>
                <a:sym typeface="Verdana"/>
              </a:rPr>
              <a:t>When writing his pronouncing dictionary in 1916, phonetician Daniel Jones described RP as the accent "most usually heard in everyday speech in the families of Southern English persons whose menfolk have been educated at the great public boarding schools". Although this description would raise a few eyebrows today, RP is still the accent generally represented in dictionaries which give pronunciations, and it's also used as a model for the teaching of English as a foreign language.”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Sounds of RP</a:t>
            </a:r>
          </a:p>
        </p:txBody>
      </p:sp>
      <p:sp>
        <p:nvSpPr>
          <p:cNvPr id="108" name="Shape 108"/>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a:buNone/>
            </a:pPr>
            <a:r>
              <a:rPr lang="en"/>
              <a:t>The British Library has an archive of speech samples we’ll be using. Take a few moments and listen to these samples to hear some of the sounds that characterize RP: </a:t>
            </a:r>
            <a:r>
              <a:rPr u="sng" lang="en">
                <a:solidFill>
                  <a:schemeClr val="hlink"/>
                </a:solidFill>
                <a:hlinkClick r:id="rId3"/>
              </a:rPr>
              <a:t>http://www.bl.uk/learning/langlit/sounds/case-studies/received-pronunciation/vowel-sounds-rp/</a:t>
            </a:r>
          </a:p>
          <a:p>
            <a:r>
              <a:t/>
            </a:r>
          </a:p>
          <a:p>
            <a:pPr>
              <a:buNone/>
            </a:pPr>
            <a:r>
              <a:rPr lang="en"/>
              <a:t>With which words do you hear the greatest variation from your variety of American English?</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Regional Variation: London</a:t>
            </a:r>
          </a:p>
        </p:txBody>
      </p:sp>
      <p:sp>
        <p:nvSpPr>
          <p:cNvPr id="114" name="Shape 114"/>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a:buNone/>
            </a:pPr>
            <a:r>
              <a:rPr lang="en"/>
              <a:t>Thus, since RP carries with it “Middle Class” connotations, regional dialects are still, to some extent, weighted with class connotations. We’re going to listen to some two minute samples of regional RP and regional British Dialects.</a:t>
            </a:r>
          </a:p>
          <a:p>
            <a:pPr rtl="0" lvl="0">
              <a:buNone/>
            </a:pPr>
            <a:r>
              <a:rPr lang="en"/>
              <a:t>You can select the samples from the map </a:t>
            </a:r>
            <a:r>
              <a:rPr u="sng" lang="en">
                <a:solidFill>
                  <a:schemeClr val="hlink"/>
                </a:solidFill>
                <a:hlinkClick r:id="rId3"/>
              </a:rPr>
              <a:t>http://www.bl.uk/learning/langlit/sounds/</a:t>
            </a:r>
          </a:p>
          <a:p>
            <a:r>
              <a:t/>
            </a:r>
          </a:p>
          <a:p>
            <a:pPr rtl="0" lvl="0">
              <a:buNone/>
            </a:pPr>
            <a:r>
              <a:rPr lang="en"/>
              <a:t>We’re going to start in the South (around London) and work our way north.</a:t>
            </a:r>
          </a:p>
          <a:p>
            <a:r>
              <a:t/>
            </a:r>
          </a:p>
          <a:p>
            <a:pPr rtl="0" lvl="0">
              <a:buNone/>
            </a:pPr>
            <a:r>
              <a:rPr lang="en"/>
              <a:t>Let’s start with two minutes of the sample from Harrow: </a:t>
            </a:r>
          </a:p>
          <a:p>
            <a:pPr rtl="0" lvl="0">
              <a:buNone/>
            </a:pPr>
            <a:r>
              <a:rPr u="sng" sz="1100" lang="en">
                <a:solidFill>
                  <a:schemeClr val="hlink"/>
                </a:solidFill>
                <a:hlinkClick r:id="rId4"/>
              </a:rPr>
              <a:t>http://www.bl.uk/learning/langlit/sounds/text-only/received-pronunciation/harrow-school/</a:t>
            </a:r>
          </a:p>
          <a:p>
            <a:r>
              <a:t/>
            </a:r>
          </a:p>
          <a:p>
            <a:pPr rtl="0" lvl="0">
              <a:buNone/>
            </a:pPr>
            <a:r>
              <a:rPr lang="en"/>
              <a:t>Now two minutes of the sample from Peckham:</a:t>
            </a:r>
          </a:p>
          <a:p>
            <a:pPr rtl="0" lvl="0">
              <a:buNone/>
            </a:pPr>
            <a:r>
              <a:rPr u="sng" sz="1100" lang="en">
                <a:solidFill>
                  <a:schemeClr val="hlink"/>
                </a:solidFill>
                <a:hlinkClick r:id="rId5"/>
              </a:rPr>
              <a:t>http://www.bl.uk/learning/langlit/sounds/text-only/england/peckham/</a:t>
            </a:r>
          </a:p>
          <a:p>
            <a:r>
              <a:t/>
            </a:r>
          </a:p>
          <a:p>
            <a:r>
              <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a:buNone/>
            </a:pPr>
            <a:r>
              <a:rPr lang="en"/>
              <a:t>Dialects in the “West Country”</a:t>
            </a:r>
          </a:p>
          <a:p>
            <a:pPr rtl="0" lvl="0">
              <a:buNone/>
            </a:pPr>
            <a:r>
              <a:rPr lang="en"/>
              <a:t>Older speakers:</a:t>
            </a:r>
          </a:p>
          <a:p>
            <a:pPr rtl="0" lvl="0">
              <a:buNone/>
            </a:pPr>
            <a:r>
              <a:rPr lang="en"/>
              <a:t>Southwest (Peter Tavy): </a:t>
            </a:r>
            <a:r>
              <a:rPr u="sng" sz="1100" lang="en">
                <a:solidFill>
                  <a:schemeClr val="hlink"/>
                </a:solidFill>
                <a:hlinkClick r:id="rId3"/>
              </a:rPr>
              <a:t>http://www.bl.uk/learning/langlit/sounds/text-only/england/peter-tavy/</a:t>
            </a:r>
          </a:p>
          <a:p>
            <a:pPr rtl="0" lvl="0">
              <a:buNone/>
            </a:pPr>
            <a:r>
              <a:rPr lang="en"/>
              <a:t>Southwest (Melksham): </a:t>
            </a:r>
            <a:r>
              <a:rPr u="sng" sz="1100" lang="en">
                <a:solidFill>
                  <a:schemeClr val="hlink"/>
                </a:solidFill>
                <a:hlinkClick r:id="rId4"/>
              </a:rPr>
              <a:t>http://www.bl.uk/learning/langlit/sounds/text-only/england/melksham/</a:t>
            </a:r>
          </a:p>
          <a:p>
            <a:pPr rtl="0" lvl="0">
              <a:buNone/>
            </a:pPr>
            <a:r>
              <a:rPr lang="en"/>
              <a:t>More recent speaker:</a:t>
            </a:r>
          </a:p>
          <a:p>
            <a:pPr rtl="0" lvl="0">
              <a:buNone/>
            </a:pPr>
            <a:r>
              <a:rPr lang="en"/>
              <a:t>Plymouth: </a:t>
            </a:r>
            <a:r>
              <a:rPr u="sng" sz="1100" lang="en">
                <a:solidFill>
                  <a:schemeClr val="hlink"/>
                </a:solidFill>
                <a:hlinkClick r:id="rId5"/>
              </a:rPr>
              <a:t>http://www.bl.uk/learning/langlit/sounds/text-only/england/plymouth/</a:t>
            </a:r>
          </a:p>
          <a:p>
            <a:r>
              <a:t/>
            </a:r>
          </a:p>
          <a:p>
            <a:r>
              <a:t/>
            </a:r>
          </a:p>
          <a:p>
            <a:pPr rtl="0" lvl="0">
              <a:buNone/>
            </a:pPr>
            <a:r>
              <a:rPr lang="en"/>
              <a:t>Southeast: </a:t>
            </a:r>
          </a:p>
          <a:p>
            <a:pPr rtl="0" lvl="0">
              <a:buNone/>
            </a:pPr>
            <a:r>
              <a:rPr lang="en"/>
              <a:t>Banbury: </a:t>
            </a:r>
            <a:r>
              <a:rPr u="sng" sz="1100" lang="en">
                <a:solidFill>
                  <a:schemeClr val="hlink"/>
                </a:solidFill>
                <a:hlinkClick r:id="rId6"/>
              </a:rPr>
              <a:t>http://www.bl.uk/learning/langlit/sounds/text-only/england/banbury/</a:t>
            </a:r>
          </a:p>
          <a:p>
            <a:pPr rtl="0" lvl="0">
              <a:buNone/>
            </a:pPr>
            <a:r>
              <a:rPr lang="en"/>
              <a:t>Canterbury: </a:t>
            </a:r>
            <a:r>
              <a:rPr u="sng" sz="1100" lang="en">
                <a:solidFill>
                  <a:schemeClr val="hlink"/>
                </a:solidFill>
                <a:hlinkClick r:id="rId7"/>
              </a:rPr>
              <a:t>http://www.bl.uk/learning/langlit/sounds/text-only/england/canterbury/</a:t>
            </a:r>
          </a:p>
          <a:p>
            <a:r>
              <a:t/>
            </a:r>
          </a:p>
          <a:p>
            <a:r>
              <a:t/>
            </a:r>
          </a:p>
          <a:p>
            <a:r>
              <a:t/>
            </a:r>
          </a:p>
          <a:p>
            <a:r>
              <a:t/>
            </a:r>
          </a:p>
          <a:p>
            <a:r>
              <a:t/>
            </a:r>
          </a:p>
        </p:txBody>
      </p:sp>
      <p:sp>
        <p:nvSpPr>
          <p:cNvPr id="120" name="Shape 120"/>
          <p:cNvSpPr txBox="1"/>
          <p:nvPr>
            <p:ph type="title"/>
          </p:nvPr>
        </p:nvSpPr>
        <p:spPr>
          <a:xfrm>
            <a:off y="101100" x="457200"/>
            <a:ext cy="1013999" cx="7315499"/>
          </a:xfrm>
          <a:prstGeom prst="rect">
            <a:avLst/>
          </a:prstGeom>
        </p:spPr>
        <p:txBody>
          <a:bodyPr bIns="91425" rIns="91425" lIns="91425" tIns="91425" anchor="b" anchorCtr="0">
            <a:noAutofit/>
          </a:bodyPr>
          <a:lstStyle/>
          <a:p>
            <a:pPr rtl="0" lvl="0">
              <a:buNone/>
            </a:pPr>
            <a:r>
              <a:rPr lang="en"/>
              <a:t>Regional Variation: South</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Regional Variation:</a:t>
            </a:r>
          </a:p>
        </p:txBody>
      </p:sp>
      <p:sp>
        <p:nvSpPr>
          <p:cNvPr id="126" name="Shape 126"/>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a:buNone/>
            </a:pPr>
            <a:r>
              <a:rPr lang="en"/>
              <a:t>East Midlands:</a:t>
            </a:r>
          </a:p>
          <a:p>
            <a:pPr rtl="0" lvl="0">
              <a:buNone/>
            </a:pPr>
            <a:r>
              <a:rPr lang="en"/>
              <a:t>Boston: </a:t>
            </a:r>
            <a:r>
              <a:rPr u="sng" sz="1100" lang="en">
                <a:solidFill>
                  <a:schemeClr val="hlink"/>
                </a:solidFill>
                <a:hlinkClick r:id="rId3"/>
              </a:rPr>
              <a:t>http://www.bl.uk/learning/langlit/sounds/text-only/england/boston/</a:t>
            </a:r>
          </a:p>
          <a:p>
            <a:pPr rtl="0" lvl="0">
              <a:buNone/>
            </a:pPr>
            <a:r>
              <a:rPr lang="en"/>
              <a:t>Nottingham: </a:t>
            </a:r>
            <a:r>
              <a:rPr u="sng" sz="1100" lang="en">
                <a:solidFill>
                  <a:schemeClr val="hlink"/>
                </a:solidFill>
                <a:hlinkClick r:id="rId4"/>
              </a:rPr>
              <a:t>http://www.bl.uk/learning/langlit/sounds/text-only/england/nottingham/</a:t>
            </a:r>
          </a:p>
          <a:p>
            <a:pPr rtl="0" lvl="0">
              <a:buNone/>
            </a:pPr>
            <a:r>
              <a:rPr lang="en"/>
              <a:t>Leicester: </a:t>
            </a:r>
            <a:r>
              <a:rPr u="sng" sz="1100" lang="en">
                <a:solidFill>
                  <a:schemeClr val="hlink"/>
                </a:solidFill>
                <a:hlinkClick r:id="rId5"/>
              </a:rPr>
              <a:t>http://www.bl.uk/learning/langlit/sounds/text-only/minority-ethnic/leicester/</a:t>
            </a:r>
            <a:r>
              <a:rPr lang="en"/>
              <a:t> </a:t>
            </a:r>
          </a:p>
          <a:p>
            <a:r>
              <a:t/>
            </a:r>
          </a:p>
          <a:p>
            <a:pPr rtl="0" lvl="0">
              <a:buNone/>
            </a:pPr>
            <a:r>
              <a:rPr lang="en"/>
              <a:t>West Midlands:</a:t>
            </a:r>
          </a:p>
          <a:p>
            <a:pPr rtl="0" lvl="0">
              <a:buNone/>
            </a:pPr>
            <a:r>
              <a:rPr lang="en"/>
              <a:t>Danesford: </a:t>
            </a:r>
            <a:r>
              <a:rPr u="sng" sz="1100" lang="en">
                <a:solidFill>
                  <a:schemeClr val="hlink"/>
                </a:solidFill>
                <a:hlinkClick r:id="rId6"/>
              </a:rPr>
              <a:t>http://www.bl.uk/learning/langlit/sounds/text-only/england/danesford/</a:t>
            </a:r>
          </a:p>
          <a:p>
            <a:r>
              <a:t/>
            </a:r>
          </a:p>
          <a:p>
            <a:pPr rtl="0" lvl="0">
              <a:buNone/>
            </a:pPr>
            <a:r>
              <a:rPr lang="en"/>
              <a:t>Yorkshire and Humberside:</a:t>
            </a:r>
          </a:p>
          <a:p>
            <a:pPr rtl="0" lvl="0">
              <a:buNone/>
            </a:pPr>
            <a:r>
              <a:rPr lang="en"/>
              <a:t>Leeds: </a:t>
            </a:r>
            <a:r>
              <a:rPr u="sng" sz="1100" lang="en">
                <a:solidFill>
                  <a:schemeClr val="hlink"/>
                </a:solidFill>
                <a:hlinkClick r:id="rId7"/>
              </a:rPr>
              <a:t>http://www.bl.uk/learning/langlit/sounds/text-only/england/leeds/</a:t>
            </a:r>
          </a:p>
          <a:p>
            <a:pPr rtl="0" lvl="0">
              <a:buNone/>
            </a:pPr>
            <a:r>
              <a:rPr lang="en"/>
              <a:t>Withernsea: </a:t>
            </a:r>
            <a:r>
              <a:rPr u="sng" sz="1100" lang="en">
                <a:solidFill>
                  <a:schemeClr val="hlink"/>
                </a:solidFill>
                <a:hlinkClick r:id="rId8"/>
              </a:rPr>
              <a:t>http://www.bl.uk/learning/langlit/sounds/text-only/england/withernsea/</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y="0" x="0"/>
          <a:ext cy="0" cx="0"/>
          <a:chOff y="0" x="0"/>
          <a:chExt cy="0" cx="0"/>
        </a:xfrm>
      </p:grpSpPr>
      <p:sp>
        <p:nvSpPr>
          <p:cNvPr id="131" name="Shape 131"/>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Regional Variation (cont’d)</a:t>
            </a:r>
          </a:p>
        </p:txBody>
      </p:sp>
      <p:sp>
        <p:nvSpPr>
          <p:cNvPr id="132" name="Shape 132"/>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a:buClr>
                <a:schemeClr val="dk1"/>
              </a:buClr>
              <a:buSzPct val="61111"/>
              <a:buFont typeface="Arial"/>
              <a:buNone/>
            </a:pPr>
            <a:r>
              <a:rPr lang="en"/>
              <a:t>We’re going to listen to two minutes of a “RP” dialect from Northumberland (Hexam): </a:t>
            </a:r>
          </a:p>
          <a:p>
            <a:pPr rtl="0" lvl="0">
              <a:buClr>
                <a:schemeClr val="dk1"/>
              </a:buClr>
              <a:buSzPct val="61111"/>
              <a:buFont typeface="Arial"/>
              <a:buNone/>
            </a:pPr>
            <a:r>
              <a:rPr u="sng" lang="en">
                <a:solidFill>
                  <a:schemeClr val="hlink"/>
                </a:solidFill>
                <a:hlinkClick r:id="rId3"/>
              </a:rPr>
              <a:t>http://www.bl.uk/learning/langlit/sounds/text-only/received-pronunciation/hexam/</a:t>
            </a:r>
          </a:p>
          <a:p>
            <a:r>
              <a:t/>
            </a:r>
          </a:p>
          <a:p>
            <a:r>
              <a:t/>
            </a:r>
          </a:p>
          <a:p>
            <a:pPr rtl="0" lvl="0">
              <a:buNone/>
            </a:pPr>
            <a:r>
              <a:rPr lang="en"/>
              <a:t>Let’s now listen to 2 minutes of a traditional “Northumberland” accent (Stannington):</a:t>
            </a:r>
          </a:p>
          <a:p>
            <a:pPr rtl="0" lvl="0">
              <a:buNone/>
            </a:pPr>
            <a:r>
              <a:rPr u="sng" sz="1100" lang="en">
                <a:solidFill>
                  <a:schemeClr val="hlink"/>
                </a:solidFill>
                <a:hlinkClick r:id="rId4"/>
              </a:rPr>
              <a:t>http://www.bl.uk/learning/langlit/sounds/text-only/england/stannington/</a:t>
            </a:r>
          </a:p>
          <a:p>
            <a:r>
              <a:t/>
            </a:r>
          </a:p>
          <a:p>
            <a:pPr rtl="0" lvl="0">
              <a:buNone/>
            </a:pPr>
            <a:r>
              <a:rPr b="1" lang="en"/>
              <a:t>What are some of the variations you hear?</a:t>
            </a:r>
          </a:p>
          <a:p>
            <a:r>
              <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y="0" x="0"/>
          <a:ext cy="0" cx="0"/>
          <a:chOff y="0" x="0"/>
          <a:chExt cy="0" cx="0"/>
        </a:xfrm>
      </p:grpSpPr>
      <p:sp>
        <p:nvSpPr>
          <p:cNvPr id="137" name="Shape 137"/>
          <p:cNvSpPr txBox="1"/>
          <p:nvPr>
            <p:ph type="title"/>
          </p:nvPr>
        </p:nvSpPr>
        <p:spPr>
          <a:xfrm>
            <a:off y="101100" x="457200"/>
            <a:ext cy="1013999" cx="7315499"/>
          </a:xfrm>
          <a:prstGeom prst="rect">
            <a:avLst/>
          </a:prstGeom>
        </p:spPr>
        <p:txBody>
          <a:bodyPr bIns="91425" rIns="91425" lIns="91425" tIns="91425" anchor="b" anchorCtr="0">
            <a:noAutofit/>
          </a:bodyPr>
          <a:lstStyle/>
          <a:p>
            <a:pPr>
              <a:buNone/>
            </a:pPr>
            <a:r>
              <a:rPr lang="en"/>
              <a:t>Regional Variation:</a:t>
            </a:r>
          </a:p>
        </p:txBody>
      </p:sp>
      <p:sp>
        <p:nvSpPr>
          <p:cNvPr id="138" name="Shape 138"/>
          <p:cNvSpPr txBox="1"/>
          <p:nvPr>
            <p:ph idx="1" type="body"/>
          </p:nvPr>
        </p:nvSpPr>
        <p:spPr>
          <a:xfrm>
            <a:off y="1278516" x="457200"/>
            <a:ext cy="3630300" cx="8229600"/>
          </a:xfrm>
          <a:prstGeom prst="rect">
            <a:avLst/>
          </a:prstGeom>
        </p:spPr>
        <p:txBody>
          <a:bodyPr bIns="91425" rIns="91425" lIns="91425" tIns="91425" anchor="t" anchorCtr="0">
            <a:noAutofit/>
          </a:bodyPr>
          <a:lstStyle/>
          <a:p>
            <a:pPr rtl="0" lvl="0">
              <a:buNone/>
            </a:pPr>
            <a:r>
              <a:rPr lang="en"/>
              <a:t>East Anglia:</a:t>
            </a:r>
          </a:p>
          <a:p>
            <a:pPr rtl="0" lvl="0">
              <a:buNone/>
            </a:pPr>
            <a:r>
              <a:rPr lang="en"/>
              <a:t>North Elmham: </a:t>
            </a:r>
            <a:r>
              <a:rPr u="sng" sz="1100" lang="en">
                <a:solidFill>
                  <a:schemeClr val="hlink"/>
                </a:solidFill>
                <a:hlinkClick r:id="rId3"/>
              </a:rPr>
              <a:t>http://www.bl.uk/learning/langlit/sounds/text-only/england/north-elmham/</a:t>
            </a:r>
          </a:p>
          <a:p>
            <a:pPr rtl="0" lvl="0">
              <a:buNone/>
            </a:pPr>
            <a:r>
              <a:rPr lang="en"/>
              <a:t>Norwich: </a:t>
            </a:r>
            <a:r>
              <a:rPr u="sng" sz="1100" lang="en">
                <a:solidFill>
                  <a:schemeClr val="hlink"/>
                </a:solidFill>
                <a:hlinkClick r:id="rId4"/>
              </a:rPr>
              <a:t>http://www.bl.uk/learning/langlit/sounds/text-only/england/norwich/</a:t>
            </a:r>
          </a:p>
          <a:p>
            <a:r>
              <a:t/>
            </a:r>
          </a:p>
          <a:p>
            <a:pPr rtl="0" lvl="0">
              <a:buNone/>
            </a:pPr>
            <a:r>
              <a:rPr lang="en"/>
              <a:t>Northwest:</a:t>
            </a:r>
          </a:p>
          <a:p>
            <a:pPr rtl="0" lvl="0">
              <a:buNone/>
            </a:pPr>
            <a:r>
              <a:rPr lang="en"/>
              <a:t>Burnley: </a:t>
            </a:r>
            <a:r>
              <a:rPr u="sng" sz="1100" lang="en">
                <a:solidFill>
                  <a:schemeClr val="hlink"/>
                </a:solidFill>
                <a:hlinkClick r:id="rId5"/>
              </a:rPr>
              <a:t>http://www.bl.uk/learning/langlit/sounds/text-only/england/burnley/</a:t>
            </a:r>
          </a:p>
          <a:p>
            <a:pPr rtl="0" lvl="0">
              <a:buNone/>
            </a:pPr>
            <a:r>
              <a:rPr lang="en"/>
              <a:t>Birkenhead: </a:t>
            </a:r>
            <a:r>
              <a:rPr u="sng" sz="1100" lang="en">
                <a:solidFill>
                  <a:schemeClr val="hlink"/>
                </a:solidFill>
                <a:hlinkClick r:id="rId6"/>
              </a:rPr>
              <a:t>http://www.bl.uk/learning/langlit/sounds/text-only/england/birkenhead/</a:t>
            </a:r>
          </a:p>
          <a:p>
            <a:r>
              <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